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337c04feda1d252c08da324f23547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Monotype Corsiva" pitchFamily="66" charset="0"/>
              </a:rPr>
              <a:t>   Строим вокзалы                                 	и    железную дорогу</a:t>
            </a:r>
          </a:p>
        </p:txBody>
      </p:sp>
    </p:spTree>
  </p:cSld>
  <p:clrMapOvr>
    <a:masterClrMapping/>
  </p:clrMapOvr>
  <p:transition advClick="0" advTm="2703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29330">
            <a:off x="700076" y="479422"/>
            <a:ext cx="3528392" cy="470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6632"/>
            <a:ext cx="4388301" cy="585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9552" y="5517232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Вторая младшая группа</a:t>
            </a:r>
          </a:p>
        </p:txBody>
      </p:sp>
    </p:spTree>
  </p:cSld>
  <p:clrMapOvr>
    <a:masterClrMapping/>
  </p:clrMapOvr>
  <p:transition spd="med" advClick="0" advTm="1703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31511">
            <a:off x="421283" y="485207"/>
            <a:ext cx="3528392" cy="470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4227168" cy="563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9512" y="5661248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B050"/>
                </a:solidFill>
                <a:latin typeface="Monotype Corsiva" pitchFamily="66" charset="0"/>
              </a:rPr>
              <a:t>Средняя группа</a:t>
            </a:r>
          </a:p>
        </p:txBody>
      </p:sp>
    </p:spTree>
  </p:cSld>
  <p:clrMapOvr>
    <a:masterClrMapping/>
  </p:clrMapOvr>
  <p:transition spd="med" advTm="1828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999" t="20578" r="9903"/>
          <a:stretch>
            <a:fillRect/>
          </a:stretch>
        </p:blipFill>
        <p:spPr bwMode="auto">
          <a:xfrm rot="20952160">
            <a:off x="938332" y="813832"/>
            <a:ext cx="3188936" cy="378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6133"/>
          <a:stretch>
            <a:fillRect/>
          </a:stretch>
        </p:blipFill>
        <p:spPr bwMode="auto">
          <a:xfrm>
            <a:off x="5148064" y="692696"/>
            <a:ext cx="3579096" cy="447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43608" y="5301208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Monotype Corsiva" pitchFamily="66" charset="0"/>
              </a:rPr>
              <a:t>Разновозрастная группа</a:t>
            </a:r>
          </a:p>
        </p:txBody>
      </p:sp>
    </p:spTree>
  </p:cSld>
  <p:clrMapOvr>
    <a:masterClrMapping/>
  </p:clrMapOvr>
  <p:transition spd="med" advTm="1984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1890"/>
          <a:stretch>
            <a:fillRect/>
          </a:stretch>
        </p:blipFill>
        <p:spPr bwMode="auto">
          <a:xfrm rot="20831468">
            <a:off x="545744" y="586050"/>
            <a:ext cx="3348560" cy="367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34843"/>
          <a:stretch>
            <a:fillRect/>
          </a:stretch>
        </p:blipFill>
        <p:spPr bwMode="auto">
          <a:xfrm>
            <a:off x="4644008" y="332656"/>
            <a:ext cx="3767470" cy="432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55576" y="479715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70C0"/>
                </a:solidFill>
                <a:latin typeface="Monotype Corsiva" pitchFamily="66" charset="0"/>
              </a:rPr>
              <a:t>Старшая группа</a:t>
            </a:r>
          </a:p>
        </p:txBody>
      </p:sp>
    </p:spTree>
  </p:cSld>
  <p:clrMapOvr>
    <a:masterClrMapping/>
  </p:clrMapOvr>
  <p:transition spd="med" advTm="2547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6142"/>
          <a:stretch>
            <a:fillRect/>
          </a:stretch>
        </p:blipFill>
        <p:spPr bwMode="auto">
          <a:xfrm rot="21139209">
            <a:off x="578024" y="201498"/>
            <a:ext cx="3431356" cy="619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b="30709"/>
          <a:stretch>
            <a:fillRect/>
          </a:stretch>
        </p:blipFill>
        <p:spPr bwMode="auto">
          <a:xfrm>
            <a:off x="4283968" y="332656"/>
            <a:ext cx="4267740" cy="394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716016" y="4869160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Подготовительная группа</a:t>
            </a:r>
          </a:p>
        </p:txBody>
      </p:sp>
      <p:sp>
        <p:nvSpPr>
          <p:cNvPr id="5" name="5-конечная звезда 4"/>
          <p:cNvSpPr/>
          <p:nvPr/>
        </p:nvSpPr>
        <p:spPr>
          <a:xfrm>
            <a:off x="6444208" y="1772816"/>
            <a:ext cx="648072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4716016" y="1700808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7092280" y="3284984"/>
            <a:ext cx="648072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83568" y="5661248"/>
            <a:ext cx="1152128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11560" y="1196752"/>
            <a:ext cx="720080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3347864" y="5157192"/>
            <a:ext cx="576064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Tm="3140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ale_1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6453336" cy="6453336"/>
          </a:xfrm>
          <a:prstGeom prst="rect">
            <a:avLst/>
          </a:prstGeom>
        </p:spPr>
      </p:pic>
    </p:spTree>
  </p:cSld>
  <p:clrMapOvr>
    <a:masterClrMapping/>
  </p:clrMapOvr>
  <p:transition spd="slow" advClick="0" advTm="1188">
    <p:whee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14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User6</dc:creator>
  <cp:lastModifiedBy>Неизвестный пользователь</cp:lastModifiedBy>
  <cp:revision>8</cp:revision>
  <dcterms:created xsi:type="dcterms:W3CDTF">2021-09-30T12:30:15Z</dcterms:created>
  <dcterms:modified xsi:type="dcterms:W3CDTF">2021-10-15T02:20:13Z</dcterms:modified>
</cp:coreProperties>
</file>