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9" r:id="rId5"/>
    <p:sldId id="260" r:id="rId6"/>
    <p:sldId id="264" r:id="rId7"/>
    <p:sldId id="270" r:id="rId8"/>
    <p:sldId id="266" r:id="rId9"/>
    <p:sldId id="263" r:id="rId10"/>
    <p:sldId id="268" r:id="rId11"/>
    <p:sldId id="261" r:id="rId12"/>
    <p:sldId id="265" r:id="rId13"/>
    <p:sldId id="271" r:id="rId14"/>
    <p:sldId id="25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95" autoAdjust="0"/>
  </p:normalViewPr>
  <p:slideViewPr>
    <p:cSldViewPr>
      <p:cViewPr varScale="1">
        <p:scale>
          <a:sx n="46" d="100"/>
          <a:sy n="46" d="100"/>
        </p:scale>
        <p:origin x="-96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11DA-E5D3-47C1-BAAE-5EDB48240E7F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2AC9-8FCD-453F-BCBC-5E3F699B0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65618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 детей на железнодорожном транспорте.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USER\Desktop\железная жорога\500_F_63561490_bhj5iJ29o3Kx42Cvev11qMDs7RmVWL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07" b="3205"/>
          <a:stretch>
            <a:fillRect/>
          </a:stretch>
        </p:blipFill>
        <p:spPr bwMode="auto">
          <a:xfrm>
            <a:off x="642910" y="2071678"/>
            <a:ext cx="7929618" cy="44822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3096344" cy="1296144"/>
          </a:xfrm>
        </p:spPr>
        <p:txBody>
          <a:bodyPr>
            <a:normAutofit/>
          </a:bodyPr>
          <a:lstStyle/>
          <a:p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Переходи железнодорожные пути только по пешеходным переходам, мостам и тоннелям!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6660227" y="3356992"/>
            <a:ext cx="2304253" cy="3312368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 по пешеходному переходу, расположенному в одном уровне с железнодорожными путями: убедитесь ,что в зоне видимости нет движущегося поезда!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железная жорога\pravila_4.png"/>
          <p:cNvPicPr>
            <a:picLocks noChangeAspect="1" noChangeArrowheads="1"/>
          </p:cNvPicPr>
          <p:nvPr/>
        </p:nvPicPr>
        <p:blipFill>
          <a:blip r:embed="rId2" cstate="print"/>
          <a:srcRect l="6737" t="31770" r="62361" b="9893"/>
          <a:stretch>
            <a:fillRect/>
          </a:stretch>
        </p:blipFill>
        <p:spPr bwMode="auto">
          <a:xfrm>
            <a:off x="251520" y="260648"/>
            <a:ext cx="3563888" cy="4887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5" name="Picture 3" descr="C:\Users\USER\Desktop\железная жорога\pravila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494" t="14063" r="18515" b="34127"/>
          <a:stretch>
            <a:fillRect/>
          </a:stretch>
        </p:blipFill>
        <p:spPr bwMode="auto">
          <a:xfrm>
            <a:off x="3563888" y="3284984"/>
            <a:ext cx="2942042" cy="357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7" name="Picture 5" descr="http://lublino.mos.ru/media/234.jpg"/>
          <p:cNvPicPr>
            <a:picLocks noChangeAspect="1" noChangeArrowheads="1"/>
          </p:cNvPicPr>
          <p:nvPr/>
        </p:nvPicPr>
        <p:blipFill>
          <a:blip r:embed="rId3" cstate="print"/>
          <a:srcRect b="24972"/>
          <a:stretch>
            <a:fillRect/>
          </a:stretch>
        </p:blipFill>
        <p:spPr bwMode="auto">
          <a:xfrm>
            <a:off x="4427984" y="188640"/>
            <a:ext cx="4213025" cy="309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3384376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в знаке есть забор -    </a:t>
            </a:r>
            <a:br>
              <a:rPr lang="ru-RU" dirty="0" smtClean="0"/>
            </a:br>
            <a:r>
              <a:rPr lang="ru-RU" dirty="0" smtClean="0"/>
              <a:t>- там шлагбаум, как затвор.  </a:t>
            </a:r>
            <a:endParaRPr lang="ru-RU" dirty="0"/>
          </a:p>
        </p:txBody>
      </p:sp>
      <p:pic>
        <p:nvPicPr>
          <p:cNvPr id="1026" name="Picture 2" descr="C:\Users\USER\Desktop\железная жорога\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1364"/>
          <a:stretch>
            <a:fillRect/>
          </a:stretch>
        </p:blipFill>
        <p:spPr bwMode="auto">
          <a:xfrm>
            <a:off x="4283968" y="404664"/>
            <a:ext cx="4248472" cy="619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USER\Desktop\железная жорога\Zheleznodorozhnyj-Pereezd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2540000" cy="2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Сними наушники и капюшон при переходе железнодорожных путей! Они мешают заметить поезд!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железная жорог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8774"/>
          <a:stretch>
            <a:fillRect/>
          </a:stretch>
        </p:blipFill>
        <p:spPr bwMode="auto">
          <a:xfrm>
            <a:off x="1403648" y="260648"/>
            <a:ext cx="6624736" cy="539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железная жорога\Слайд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193" t="27011" r="13900" b="11858"/>
          <a:stretch>
            <a:fillRect/>
          </a:stretch>
        </p:blipFill>
        <p:spPr bwMode="auto">
          <a:xfrm>
            <a:off x="1907704" y="260648"/>
            <a:ext cx="511256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8186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оставляйте на железнодорожных путях посторонние предметы!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USER\Desktop\железная жорога\0018-018-Ne-ostavljaj-na-zheleznodorozhnykh-putjakh-postoronnie-predm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291" t="2223" r="3419" b="5499"/>
          <a:stretch>
            <a:fillRect/>
          </a:stretch>
        </p:blipFill>
        <p:spPr bwMode="auto">
          <a:xfrm>
            <a:off x="611560" y="548680"/>
            <a:ext cx="4104456" cy="580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835696" cy="603468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Укажите на рисунке тех людей, которые нарушают правила поведения на железной дороге и подвергают себя опасности.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железная жорога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84" t="27247" r="5349" b="9008"/>
          <a:stretch>
            <a:fillRect/>
          </a:stretch>
        </p:blipFill>
        <p:spPr bwMode="auto">
          <a:xfrm>
            <a:off x="1907704" y="764704"/>
            <a:ext cx="6997761" cy="5472608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Презентацию подготовила воспитатель </a:t>
            </a:r>
            <a:r>
              <a:rPr lang="ru-RU" sz="1800" dirty="0" err="1" smtClean="0"/>
              <a:t>д</a:t>
            </a:r>
            <a:r>
              <a:rPr lang="en-US" sz="1800" dirty="0" smtClean="0"/>
              <a:t>/</a:t>
            </a:r>
            <a:r>
              <a:rPr lang="ru-RU" sz="1800" dirty="0" smtClean="0"/>
              <a:t>с №</a:t>
            </a:r>
            <a:r>
              <a:rPr lang="ru-RU" sz="1800" dirty="0" smtClean="0"/>
              <a:t>243 </a:t>
            </a:r>
            <a:r>
              <a:rPr lang="ru-RU" sz="1800" dirty="0" smtClean="0"/>
              <a:t>ОАО «РЖД» </a:t>
            </a:r>
            <a:br>
              <a:rPr lang="ru-RU" sz="1800" dirty="0" smtClean="0"/>
            </a:br>
            <a:r>
              <a:rPr lang="ru-RU" sz="1800" dirty="0" err="1" smtClean="0"/>
              <a:t>Браженкова</a:t>
            </a:r>
            <a:r>
              <a:rPr lang="ru-RU" sz="1800" dirty="0" smtClean="0"/>
              <a:t> Е.А</a:t>
            </a:r>
            <a:endParaRPr lang="ru-RU" sz="1800" dirty="0"/>
          </a:p>
        </p:txBody>
      </p:sp>
      <p:pic>
        <p:nvPicPr>
          <p:cNvPr id="3074" name="Picture 2" descr="C:\Users\USER\Desktop\железная жорога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2960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3050"/>
            <a:ext cx="6480720" cy="116205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 свете жить без правил никак нельзя, друзья!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0"/>
            <a:ext cx="4139952" cy="6165305"/>
          </a:xfrm>
        </p:spPr>
        <p:txBody>
          <a:bodyPr>
            <a:norm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Правила эти железнодорожные – </a:t>
            </a: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Строгие очень, но вовсе не сложные.</a:t>
            </a: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Ты их запомни особо, внимательно.</a:t>
            </a: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жизни помогут они обязательно!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USER\Desktop\железная жорога\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435461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19256" cy="9361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вокзале и других многолюдных местах держи за руку взрослого!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железная жорога\4494.jpg"/>
          <p:cNvPicPr>
            <a:picLocks noChangeAspect="1" noChangeArrowheads="1"/>
          </p:cNvPicPr>
          <p:nvPr/>
        </p:nvPicPr>
        <p:blipFill>
          <a:blip r:embed="rId2" cstate="print"/>
          <a:srcRect b="28090"/>
          <a:stretch>
            <a:fillRect/>
          </a:stretch>
        </p:blipFill>
        <p:spPr bwMode="auto">
          <a:xfrm>
            <a:off x="611560" y="332656"/>
            <a:ext cx="7920880" cy="545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57466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USER\Desktop\железная жорога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01" t="18133" r="14202" b="3908"/>
          <a:stretch>
            <a:fillRect/>
          </a:stretch>
        </p:blipFill>
        <p:spPr bwMode="auto">
          <a:xfrm>
            <a:off x="388188" y="764704"/>
            <a:ext cx="4430696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USER\Desktop\железная жорога\image190357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5" y="23048"/>
            <a:ext cx="9104935" cy="683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581865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подлезай под пассажирскими платформами и железнодорожным подвижным составом!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железная жорога\pravila_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36" t="14951" r="62125" b="26182"/>
          <a:stretch>
            <a:fillRect/>
          </a:stretch>
        </p:blipFill>
        <p:spPr bwMode="auto">
          <a:xfrm>
            <a:off x="611560" y="190171"/>
            <a:ext cx="4536504" cy="63318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железная жорога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09" y="260647"/>
            <a:ext cx="8831290" cy="626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железная жорога\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687" y="0"/>
            <a:ext cx="91007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645024"/>
            <a:ext cx="3610744" cy="280831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Правила поведения в поезде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-не кричать;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-не бегать по вагону;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-не ссориться;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-не мешать попутчикам;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-не высовываться из окон;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-не бросать мусор в окна;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-при движении по вагону нужно держаться за поручни или за спинки сидений;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-без надобности нельзя срывать ручку стоп-крана.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USER\Desktop\железная жорога\Брошюра Правила безопасного поведения детей на железнодорожном транспорте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13213" r="17638" b="26182"/>
          <a:stretch>
            <a:fillRect/>
          </a:stretch>
        </p:blipFill>
        <p:spPr bwMode="auto">
          <a:xfrm>
            <a:off x="360455" y="692696"/>
            <a:ext cx="4283553" cy="582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C:\Users\USER\Desktop\железная жорога\pravila-jd-5-.jpg"/>
          <p:cNvPicPr>
            <a:picLocks noChangeAspect="1" noChangeArrowheads="1"/>
          </p:cNvPicPr>
          <p:nvPr/>
        </p:nvPicPr>
        <p:blipFill>
          <a:blip r:embed="rId3" cstate="print"/>
          <a:srcRect l="5692" t="52100" r="55539" b="5901"/>
          <a:stretch>
            <a:fillRect/>
          </a:stretch>
        </p:blipFill>
        <p:spPr bwMode="auto">
          <a:xfrm>
            <a:off x="5436096" y="0"/>
            <a:ext cx="2843119" cy="364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171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На свете жить без правил никак нельзя, друзья!</vt:lpstr>
      <vt:lpstr>Слайд 3</vt:lpstr>
      <vt:lpstr>Не заходи за линию безопасности у края пассажирской платформы!</vt:lpstr>
      <vt:lpstr>Слайд 5</vt:lpstr>
      <vt:lpstr>Не подлезай под пассажирскими платформами и железнодорожным подвижным составом!</vt:lpstr>
      <vt:lpstr>Слайд 7</vt:lpstr>
      <vt:lpstr>Слайд 8</vt:lpstr>
      <vt:lpstr>    Правила поведения в поезде: -не кричать; -не бегать по вагону; -не ссориться; -не мешать попутчикам; -не высовываться из окон; -не бросать мусор в окна; -при движении по вагону нужно держаться за поручни или за спинки сидений; -без надобности нельзя срывать ручку стоп-крана.   </vt:lpstr>
      <vt:lpstr>Переходи железнодорожные пути только по пешеходным переходам, мостам и тоннелям!</vt:lpstr>
      <vt:lpstr>Если в знаке есть забор -     - там шлагбаум, как затвор.  </vt:lpstr>
      <vt:lpstr>Сними наушники и капюшон при переходе железнодорожных путей! Они мешают заметить поезд!</vt:lpstr>
      <vt:lpstr>Слайд 13</vt:lpstr>
      <vt:lpstr>Не оставляйте на железнодорожных путях посторонние предметы!</vt:lpstr>
      <vt:lpstr>Укажите на рисунке тех людей, которые нарушают правила поведения на железной дороге и подвергают себя опасности.</vt:lpstr>
      <vt:lpstr>Презентацию подготовила воспитатель д/с №243 ОАО «РЖД»  Браженкова Е.А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2016-12-10T13:30:40Z</dcterms:created>
  <dcterms:modified xsi:type="dcterms:W3CDTF">2020-02-04T09:20:44Z</dcterms:modified>
</cp:coreProperties>
</file>